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44" r:id="rId6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84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85957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359221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298559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624592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22504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51142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316340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238670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19770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898510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82469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626427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068661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374778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843020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852647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037306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91735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291643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691371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89232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895975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966045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163538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497046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956100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085440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695508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628546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139749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149431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043369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478962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459203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034171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873641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638109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674462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649325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242149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014257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87134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568561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002949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161750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812165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26534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287973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193636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804096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026971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344461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645374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576558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226004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9B6E52E-B50E-4DD0-AE94-C1628CEA0182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F6D404CD-E2E0-4930-B4F9-86175809F8BF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E52E-B50E-4DD0-AE94-C1628CEA0182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404CD-E2E0-4930-B4F9-86175809F8B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9B6E52E-B50E-4DD0-AE94-C1628CEA0182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F6D404CD-E2E0-4930-B4F9-86175809F8B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E52E-B50E-4DD0-AE94-C1628CEA0182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404CD-E2E0-4930-B4F9-86175809F8B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E52E-B50E-4DD0-AE94-C1628CEA0182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404CD-E2E0-4930-B4F9-86175809F8B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E52E-B50E-4DD0-AE94-C1628CEA0182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404CD-E2E0-4930-B4F9-86175809F8B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E52E-B50E-4DD0-AE94-C1628CEA0182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404CD-E2E0-4930-B4F9-86175809F8B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E52E-B50E-4DD0-AE94-C1628CEA0182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404CD-E2E0-4930-B4F9-86175809F8B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E52E-B50E-4DD0-AE94-C1628CEA0182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404CD-E2E0-4930-B4F9-86175809F8B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E52E-B50E-4DD0-AE94-C1628CEA0182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404CD-E2E0-4930-B4F9-86175809F8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E52E-B50E-4DD0-AE94-C1628CEA0182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404CD-E2E0-4930-B4F9-86175809F8B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249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4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32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7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48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38DB8F9-1B15-4EA4-8719-50C38A0FE3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22F09DD-828A-408A-8558-EFCA5C926D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5400" b="1" i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rPr>
              <a:t>МЕТАЛИЧЕСКАЯ КРЕПЬ</a:t>
            </a:r>
            <a:br>
              <a:rPr lang="ru-RU" sz="5400" b="1" i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rPr>
            </a:b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861048"/>
            <a:ext cx="6368752" cy="177775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86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people-of-art.ru/cimg/2014/102817/34308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808"/>
            <a:ext cx="3888432" cy="2643261"/>
          </a:xfrm>
          <a:prstGeom prst="rect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24582" name="Picture 6" descr="http://www.ukrboard.com.ua/imgs/board/91/1334191-5.jpg"/>
          <p:cNvPicPr>
            <a:picLocks noChangeAspect="1" noChangeArrowheads="1"/>
          </p:cNvPicPr>
          <p:nvPr/>
        </p:nvPicPr>
        <p:blipFill>
          <a:blip r:embed="rId4" cstate="print"/>
          <a:srcRect t="17010" b="17786"/>
          <a:stretch>
            <a:fillRect/>
          </a:stretch>
        </p:blipFill>
        <p:spPr bwMode="auto">
          <a:xfrm>
            <a:off x="3131840" y="2996952"/>
            <a:ext cx="6012160" cy="3861048"/>
          </a:xfrm>
          <a:prstGeom prst="rect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476672"/>
            <a:ext cx="2880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МЕТАЛИЧЕСКАЯ КРЕПЬ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31840" y="404664"/>
            <a:ext cx="58681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— горная крепь из металлических составных элементов и узлов. Применяется в основном на угольных и сланцевых шахтах. Подразделяется на крепи вертикальных, горизонтальных и наклонных выработок, сопряжений и очистных выработок.</a:t>
            </a:r>
          </a:p>
        </p:txBody>
      </p:sp>
    </p:spTree>
    <p:extLst>
      <p:ext uri="{BB962C8B-B14F-4D97-AF65-F5344CB8AC3E}">
        <p14:creationId xmlns:p14="http://schemas.microsoft.com/office/powerpoint/2010/main" val="7482151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9792" y="476672"/>
            <a:ext cx="61206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Горную крепь изготовляют из черных металлов — стали и чугуна. Сталь в основном применяют в виде различных прокатных профилей (</a:t>
            </a:r>
            <a:r>
              <a:rPr lang="ru-RU" sz="3200" baseline="-25000" dirty="0" err="1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двутавры</a:t>
            </a:r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, швеллеры, рельсы, специальные профили СВП) для изготовления несущих конструкций — рам, арок, колец. Чугунное и стальное литье главным образом идет для изготовления тюбингов. Для изготовления хомутов, анкерной крепи и арматуры железобетонной крепи применяют горячекатаную гладкого или периодического профиля сталь и проволоку. Для соединения элементов и деталей конструкций крепи и </a:t>
            </a:r>
            <a:r>
              <a:rPr lang="ru-RU" sz="3200" baseline="-25000" dirty="0" err="1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армировки</a:t>
            </a:r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 используют готовые металлические изделия (метизы) — болты, винты, гвозди, скобы и др.</a:t>
            </a:r>
            <a:endParaRPr lang="ru-RU" sz="3200" dirty="0">
              <a:ln>
                <a:solidFill>
                  <a:prstClr val="black"/>
                </a:solidFill>
              </a:ln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endParaRPr>
          </a:p>
        </p:txBody>
      </p:sp>
      <p:pic>
        <p:nvPicPr>
          <p:cNvPr id="5" name="Picture 8" descr="http://www.beroepen-plaatjes.nl/files/beroepen-plaatjes/mijnwerkers/mijnwerkers-532846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2736"/>
            <a:ext cx="2372843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18124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0"/>
            <a:ext cx="662473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Для горной крепи в основном (около 90%) применяют специальный взаимозаменяемый </a:t>
            </a:r>
            <a:r>
              <a:rPr lang="ru-RU" sz="40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профиль, так же </a:t>
            </a:r>
          </a:p>
          <a:p>
            <a:pPr algn="ctr"/>
            <a:r>
              <a:rPr lang="ru-RU" sz="28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применяют рудничные рельсы Р18, Р24, Р33, Р38</a:t>
            </a:r>
          </a:p>
          <a:p>
            <a:pPr algn="ctr"/>
            <a:endParaRPr lang="ru-RU" sz="4000" dirty="0">
              <a:ln>
                <a:solidFill>
                  <a:prstClr val="black"/>
                </a:solidFill>
              </a:ln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</a:endParaRPr>
          </a:p>
        </p:txBody>
      </p:sp>
      <p:pic>
        <p:nvPicPr>
          <p:cNvPr id="22530" name="Picture 2" descr="http://industry-portal24.ru/uploads/posts/2012-07/1342220024_159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132856"/>
            <a:ext cx="6877520" cy="472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37042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8855968" cy="4852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 является одним из </a:t>
            </a:r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самых </a:t>
            </a:r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современных крепежных материалов. </a:t>
            </a:r>
            <a:endParaRPr lang="ru-RU" sz="3200" baseline="-25000" dirty="0">
              <a:ln>
                <a:solidFill>
                  <a:prstClr val="black"/>
                </a:solidFill>
              </a:ln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200" baseline="-25000" dirty="0">
              <a:ln>
                <a:solidFill>
                  <a:prstClr val="black"/>
                </a:solidFill>
              </a:ln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000" b="1" i="1" u="sng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</a:t>
            </a:r>
            <a:r>
              <a:rPr lang="ru-RU" sz="4000" b="1" i="1" u="sng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достоинства</a:t>
            </a:r>
            <a:r>
              <a:rPr lang="ru-RU" sz="3600" b="1" i="1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высокая прочность на растяжение и сжатие, долговечность, возможность многократного использования, огнестойкость, хорошо поддается обработке (резке, гнутью, сверлению и т. д</a:t>
            </a:r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.).</a:t>
            </a:r>
          </a:p>
          <a:p>
            <a:pPr algn="ctr"/>
            <a:endParaRPr lang="ru-RU" sz="3200" dirty="0">
              <a:ln>
                <a:solidFill>
                  <a:prstClr val="black"/>
                </a:solidFill>
              </a:ln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000" b="1" i="1" u="sng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Недостатки металла</a:t>
            </a:r>
            <a:r>
              <a:rPr lang="ru-RU" sz="3600" b="1" i="1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3600" b="1" i="1" baseline="-25000" dirty="0">
              <a:ln>
                <a:solidFill>
                  <a:prstClr val="black"/>
                </a:solidFill>
              </a:ln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большая </a:t>
            </a:r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масса, дефицитность, высокая стоимость, подверженность коррозии (в среднем от коррозии погибает в год 10—12% металла), </a:t>
            </a:r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 в подземных </a:t>
            </a:r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условиях. Для защиты металла от </a:t>
            </a:r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коррозии в </a:t>
            </a:r>
            <a:r>
              <a:rPr lang="ru-RU" sz="3200" baseline="-2500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шахтах применяют краски, лаки, эмали и др. Срок службы металла как крепежного материала составляет не менее 10—15 лет.</a:t>
            </a:r>
            <a:endParaRPr lang="ru-RU" sz="3200" dirty="0">
              <a:ln>
                <a:solidFill>
                  <a:prstClr val="black"/>
                </a:solidFill>
              </a:ln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168166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kkbel.ru/content/articles/images/tpgv3-1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764704"/>
            <a:ext cx="6745401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94115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231</Words>
  <Application>Microsoft Office PowerPoint</Application>
  <PresentationFormat>Экран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1_Тема Office</vt:lpstr>
      <vt:lpstr>2_Тема Office</vt:lpstr>
      <vt:lpstr>3_Тема Office</vt:lpstr>
      <vt:lpstr>4_Тема Office</vt:lpstr>
      <vt:lpstr>5_Тема Office</vt:lpstr>
      <vt:lpstr>Начальная</vt:lpstr>
      <vt:lpstr>МЕТАЛИЧЕСКАЯ КРЕПЬ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МЕТАЛИЧЕСКАЯ КРЕПЬ </dc:title>
  <dc:creator>Админ</dc:creator>
  <cp:lastModifiedBy>Админ</cp:lastModifiedBy>
  <cp:revision>1</cp:revision>
  <dcterms:created xsi:type="dcterms:W3CDTF">2017-09-27T04:54:34Z</dcterms:created>
  <dcterms:modified xsi:type="dcterms:W3CDTF">2017-09-27T04:57:33Z</dcterms:modified>
</cp:coreProperties>
</file>